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63" r:id="rId6"/>
    <p:sldId id="264" r:id="rId7"/>
    <p:sldId id="266" r:id="rId8"/>
    <p:sldId id="268" r:id="rId9"/>
    <p:sldId id="270" r:id="rId10"/>
    <p:sldId id="272" r:id="rId11"/>
    <p:sldId id="273" r:id="rId12"/>
    <p:sldId id="279" r:id="rId13"/>
    <p:sldId id="275" r:id="rId14"/>
    <p:sldId id="281" r:id="rId15"/>
    <p:sldId id="277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D2C231-1BE2-4C9C-A167-FE823442BF08}" v="1619" dt="2025-05-25T15:19:31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17144-2A3C-9F4A-D5FC-4E61F56FB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9732F-8E00-4C99-356B-A618D5053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0C713-6D73-449D-A859-3DB389E1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67835-F691-163C-E4B7-3E44CE89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4B44B-1D92-F861-1362-5EF52201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7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924B-DBB9-772E-94B5-55E2D14B2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58A86-AFAD-3805-66A4-FD4695570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02F6D-5E48-2383-EA2F-DB685E31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43461-BCE9-DE38-BB4E-259EEAE1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A2D31-E616-F488-0AA7-CE49F48E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1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45960-3930-30C8-F663-1AD5DF884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F0FF-2244-813E-09F1-3C42D23D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6088B-F947-9A06-0EE1-518A5E05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2EFAA-729A-81B5-990C-796690B5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FD17B-448F-B794-D204-9D097736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D2AD-DB86-1318-60F1-074F8FFA2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E0863-191B-2C49-8199-8F42422F0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EBCC2-6C61-2E69-67E4-DDCFEAF2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2446E-7B84-C759-0673-8DA755CE8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DB77A-4CEC-9310-89D7-AFF81A45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8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E940-D63A-3279-4E92-111CFF37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199B8-7069-CF2F-AEC7-A61030167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2238F-C830-8D9F-FC18-52FFCBE7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70DF6-9627-C966-8DDD-03143F75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B8203-0251-B8FF-1A39-E81B3E62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0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26D7-5F04-B85D-6458-7DB86829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45400-77D4-F668-AAB5-48C85AA4F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54824-DCD7-0F5C-B7B1-B3381A562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5B95D-FBAD-9A98-664E-4B187E7B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B7BDB-D799-BEAD-7CA4-40C792B6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6C7F8-9E89-F5B2-D17A-2E29A983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4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92F20-642C-46DC-4E17-A5CF5F01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89402-C384-3972-82E0-AE6B052DD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7C30F-BB56-7FCA-0FA6-2961B5D40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47492-984D-4BB5-B31B-6F63D4095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9A742-D69D-24C0-BA07-ACFF0B496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A4C6D1-BB08-F9C7-063C-7EE9A20D1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DBF0B-FC49-0855-18DA-3F5C0AAD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575314-0E79-B15F-A5FB-EF280D42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08F6-C421-8ACB-47BF-18B5F58E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6D7B5-F1F3-A6DF-57F3-81A0ECE3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B6B856-61A9-012E-F810-6D497178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1405A-539A-A7F5-FE98-1893B3A0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1D836-E638-0F70-86B7-6C12ED9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E6A5D-4039-1667-BF0A-705F330F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7D756-ABE4-9600-E4E3-F87E6D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2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90FC-6E2D-1C9D-5C09-7A2E2B3E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91CF7-89E2-B15E-A1E4-D6C6356FE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05BE2-C537-351C-B80F-CD453D9F4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16723-9778-6E74-F57E-101748D3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07FBE-099A-2914-DAE5-925A846F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D0984-E9DA-F43A-71DA-6D9D2142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4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F979-31A3-AD87-0B00-AB4920B3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264E09-EC07-D1F2-C1CC-E38431AB5D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3A074-5CB9-C1B5-E85D-8D49038B2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F9762-55F5-AAAD-D425-FD1E7D03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7FCCD-3208-853B-AFFC-67A2392B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42E27-A2DE-CCBB-9F51-9BD2443A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6D063E-C5DD-18DB-0C8A-57275CA1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0605B-E24D-7DAC-2F0C-3C0C118BC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7FC4B-130E-213A-8A80-E48341449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357C0-708F-C14A-BD82-448F484B8212}" type="datetimeFigureOut">
              <a:rPr lang="en-US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3D376-C912-ED0E-C2C6-AE4C1F6DA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809B6-EA3C-14E0-584E-6903705B8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DF1DCF-C109-244A-BE4E-BBD61828089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9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CDA25-69BA-9C9B-3F89-3CDDF8B20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97" y="1252022"/>
            <a:ext cx="6790443" cy="920768"/>
          </a:xfrm>
        </p:spPr>
        <p:txBody>
          <a:bodyPr anchor="t">
            <a:noAutofit/>
          </a:bodyPr>
          <a:lstStyle/>
          <a:p>
            <a:pPr algn="l"/>
            <a:r>
              <a:rPr lang="en-IN" sz="4800" dirty="0">
                <a:latin typeface="Times New Roman"/>
                <a:cs typeface="Times New Roman"/>
              </a:rPr>
              <a:t>Transport &amp; Travel Wing</a:t>
            </a:r>
            <a:endParaRPr lang="en-US" sz="480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F9058-2C45-84DD-474C-74DA7B589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980" y="2179320"/>
            <a:ext cx="5856028" cy="757387"/>
          </a:xfr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342900" indent="-342900" algn="l">
              <a:buFont typeface="Calibri" panose="020B0604020202020204" pitchFamily="34" charset="0"/>
              <a:buChar char="-"/>
            </a:pPr>
            <a:r>
              <a:rPr lang="en-IN" dirty="0"/>
              <a:t>Seva Report (Chinchwad Centre - </a:t>
            </a:r>
            <a:r>
              <a:rPr lang="en-IN" dirty="0" err="1"/>
              <a:t>Bhosari</a:t>
            </a:r>
            <a:r>
              <a:rPr lang="en-IN" dirty="0"/>
              <a:t>, </a:t>
            </a:r>
          </a:p>
          <a:p>
            <a:pPr algn="l"/>
            <a:r>
              <a:rPr lang="en-IN" dirty="0"/>
              <a:t>       Mira Society Subzone)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78A8E-4AAC-ED80-D102-F6E2A65F04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-3"/>
          <a:stretch>
            <a:fillRect/>
          </a:stretch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8777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91065-8986-03E9-FFFA-19E6D0F4DC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830" b="5564"/>
          <a:stretch>
            <a:fillRect/>
          </a:stretch>
        </p:blipFill>
        <p:spPr>
          <a:xfrm>
            <a:off x="4883022" y="10"/>
            <a:ext cx="7205866" cy="6476326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10F77-6180-7BCA-9E09-43F64C5B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9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96A2C-FA61-3E73-6C84-176187F15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269427"/>
            <a:ext cx="4086063" cy="28784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IN" sz="1600" i="1" dirty="0">
                <a:latin typeface="Times New Roman"/>
                <a:cs typeface="Times New Roman"/>
              </a:rPr>
              <a:t>Special virtual session on Suhana Safar</a:t>
            </a:r>
            <a:endParaRPr lang="en-IN" sz="1600">
              <a:latin typeface="Aptos" panose="02110004020202020204"/>
              <a:cs typeface="Times New Roman"/>
            </a:endParaRP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 - Frido company</a:t>
            </a:r>
            <a:endParaRPr lang="en-IN" sz="1600" b="1" dirty="0">
              <a:latin typeface="Times New Roman"/>
              <a:cs typeface="Times New Roman"/>
            </a:endParaRP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- 19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April 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 Bk Akanksha </a:t>
            </a:r>
            <a:r>
              <a:rPr lang="en-IN" sz="1600" dirty="0" err="1">
                <a:latin typeface="Times New Roman"/>
                <a:cs typeface="Times New Roman"/>
              </a:rPr>
              <a:t>bahen</a:t>
            </a:r>
            <a:endParaRPr lang="en-IN" sz="1600" dirty="0">
              <a:latin typeface="Times New Roman"/>
              <a:cs typeface="Times New Roman"/>
            </a:endParaRP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- 20+ managers, Sales team members </a:t>
            </a:r>
          </a:p>
          <a:p>
            <a:pPr marL="457200" indent="-457200"/>
            <a:r>
              <a:rPr lang="en-IN" sz="1600" dirty="0">
                <a:latin typeface="Times New Roman"/>
                <a:cs typeface="Times New Roman"/>
              </a:rPr>
              <a:t>Special thanks to Ravi </a:t>
            </a:r>
            <a:r>
              <a:rPr lang="en-IN" sz="1600" err="1">
                <a:latin typeface="Times New Roman"/>
                <a:cs typeface="Times New Roman"/>
              </a:rPr>
              <a:t>bhaiji</a:t>
            </a:r>
            <a:r>
              <a:rPr lang="en-IN" sz="1600" dirty="0">
                <a:latin typeface="Times New Roman"/>
                <a:cs typeface="Times New Roman"/>
              </a:rPr>
              <a:t> for Permission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E1BE34-69AD-3DF5-8F7A-16CE6BB94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051690-CD37-C01B-A75A-205ED9AFF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4458B-D301-CDF2-937E-17DA3E42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9" b="52519"/>
          <a:stretch>
            <a:fillRect/>
          </a:stretch>
        </p:blipFill>
        <p:spPr>
          <a:xfrm>
            <a:off x="4883025" y="10"/>
            <a:ext cx="7308841" cy="327938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2239C9C-3580-933C-5211-E053C7F46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r="-2" b="-2"/>
          <a:stretch>
            <a:fillRect/>
          </a:stretch>
        </p:blipFill>
        <p:spPr>
          <a:xfrm>
            <a:off x="4883025" y="3416809"/>
            <a:ext cx="7308975" cy="3441191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29FDC-98D4-88F6-2B5A-EC5CE61C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10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28F98-8E9B-9127-1BC5-6B5B950E9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30" y="2271979"/>
            <a:ext cx="4892960" cy="2320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IN" sz="1600" i="1" dirty="0">
                <a:latin typeface="Times New Roman"/>
                <a:cs typeface="Times New Roman"/>
              </a:rPr>
              <a:t>Special session on Suhana Safar</a:t>
            </a:r>
            <a:endParaRPr lang="en-IN" sz="1600" dirty="0">
              <a:latin typeface="Times New Roman"/>
              <a:cs typeface="Times New Roman"/>
            </a:endParaRP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Venue </a:t>
            </a:r>
            <a:r>
              <a:rPr lang="en-IN" sz="1600" dirty="0">
                <a:latin typeface="Times New Roman"/>
                <a:cs typeface="Times New Roman"/>
              </a:rPr>
              <a:t>- Spark Minda corporation Ltd, company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- 25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April 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 Bk Akanksha Bahen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- 40+ managers </a:t>
            </a:r>
          </a:p>
          <a:p>
            <a:pPr marL="457200" indent="-457200"/>
            <a:r>
              <a:rPr lang="en-IN" sz="1600" b="1" err="1">
                <a:latin typeface="Times New Roman"/>
                <a:cs typeface="Times New Roman"/>
              </a:rPr>
              <a:t>Sevadhari</a:t>
            </a:r>
            <a:r>
              <a:rPr lang="en-IN" sz="1600" dirty="0">
                <a:latin typeface="Times New Roman"/>
                <a:cs typeface="Times New Roman"/>
              </a:rPr>
              <a:t> - Bk Gopal bhai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DA42F2-05C3-8610-1F28-1EFC6967D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A9C05B0-27B2-F54C-4C53-04C1EA0E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3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44F70BA-9AB7-0D61-AB2E-A04D2139B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0" r="29180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6E3C9-05DE-40C0-F634-9CF1026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8" r="-2" b="-2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A33F03-1B91-DB1D-2C5C-7DA2D42C7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B142E-4009-CB89-3C16-A41D11AF2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794656"/>
            <a:ext cx="2012551" cy="1086077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11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8A9EF-5B85-CBE8-95D8-35E165003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1" y="2258568"/>
            <a:ext cx="2990258" cy="2645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IN" sz="1600" i="1" dirty="0">
                <a:latin typeface="Times New Roman"/>
                <a:cs typeface="Times New Roman"/>
              </a:rPr>
              <a:t>Special session on Suhana Safar conducted in the Children summer camp</a:t>
            </a:r>
            <a:endParaRPr lang="en-IN" sz="1600" dirty="0">
              <a:latin typeface="Times New Roman"/>
              <a:cs typeface="Times New Roman"/>
            </a:endParaRP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 - Rajyog Bhawan Chinchwad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- 28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April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 Bk Akanksha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- 70+ kids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5C199D-DDB5-905C-8F4B-BB28DB54D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3152067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E289F7-D72A-54F8-501A-65C5E1822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9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8AD1F54-BE99-9513-1600-886D7962B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3" r="-2" b="4968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701BD-FE93-9C2F-52A1-0FD6B8ED4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" r="-2" b="555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A47A4-C27B-26DF-0A48-3DD888AB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12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EB6C4-219F-4945-A629-BA8F5FD91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30" y="2512611"/>
            <a:ext cx="4892960" cy="27619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 - Lodha Belmondo Society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- 9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May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 Bk Akanksha 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- 28+ kids and parents 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 - Suhana </a:t>
            </a:r>
            <a:r>
              <a:rPr lang="en-IN" sz="1600" err="1">
                <a:latin typeface="Times New Roman"/>
                <a:cs typeface="Times New Roman"/>
              </a:rPr>
              <a:t>safar</a:t>
            </a:r>
            <a:endParaRPr lang="en-IN" sz="1600">
              <a:latin typeface="Times New Roman"/>
              <a:cs typeface="Times New Roman"/>
            </a:endParaRPr>
          </a:p>
          <a:p>
            <a:pPr marL="457200" indent="-457200"/>
            <a:r>
              <a:rPr lang="en-IN" sz="1600" dirty="0">
                <a:latin typeface="Times New Roman"/>
                <a:cs typeface="Times New Roman"/>
              </a:rPr>
              <a:t>Special thanks to Surekha </a:t>
            </a:r>
            <a:r>
              <a:rPr lang="en-IN" sz="1600" err="1">
                <a:latin typeface="Times New Roman"/>
                <a:cs typeface="Times New Roman"/>
              </a:rPr>
              <a:t>didiji</a:t>
            </a:r>
            <a:r>
              <a:rPr lang="en-IN" sz="1600" dirty="0">
                <a:latin typeface="Times New Roman"/>
                <a:cs typeface="Times New Roman"/>
              </a:rPr>
              <a:t> (Pimpri Centre, in-</a:t>
            </a:r>
            <a:r>
              <a:rPr lang="en-IN" sz="1600" err="1">
                <a:latin typeface="Times New Roman"/>
                <a:cs typeface="Times New Roman"/>
              </a:rPr>
              <a:t>charge,Quarter</a:t>
            </a:r>
            <a:r>
              <a:rPr lang="en-IN" sz="1600" dirty="0">
                <a:latin typeface="Times New Roman"/>
                <a:cs typeface="Times New Roman"/>
              </a:rPr>
              <a:t> Gate subzone) for invitation and Ravi </a:t>
            </a:r>
            <a:r>
              <a:rPr lang="en-IN" sz="1600" err="1">
                <a:latin typeface="Times New Roman"/>
                <a:cs typeface="Times New Roman"/>
              </a:rPr>
              <a:t>bhaiji</a:t>
            </a:r>
            <a:r>
              <a:rPr lang="en-IN" sz="1600" dirty="0">
                <a:latin typeface="Times New Roman"/>
                <a:cs typeface="Times New Roman"/>
              </a:rPr>
              <a:t>, Rita </a:t>
            </a:r>
            <a:r>
              <a:rPr lang="en-IN" sz="1600" err="1">
                <a:latin typeface="Times New Roman"/>
                <a:cs typeface="Times New Roman"/>
              </a:rPr>
              <a:t>mataji</a:t>
            </a:r>
            <a:r>
              <a:rPr lang="en-IN" sz="1600" dirty="0">
                <a:latin typeface="Times New Roman"/>
                <a:cs typeface="Times New Roman"/>
              </a:rPr>
              <a:t> for arranging session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4CDA3E-8F3C-FD22-052E-1F20907FF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8BE43F-654D-ADFB-EAC2-ABC34B095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1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1928F00-2B23-FA0A-B5CC-02EA24242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2" r="-2" b="27066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01C32-7687-5C60-9016-54593F8A6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 r="-2" b="-2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47B1F-0425-8ADD-6964-AD1DC883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13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5BBF9-9595-ADC6-2CA8-CD6F71546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92032"/>
            <a:ext cx="4882934" cy="37144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IN" sz="1600" dirty="0">
                <a:latin typeface="Times New Roman"/>
                <a:ea typeface="Calibri"/>
                <a:cs typeface="Calibri"/>
              </a:rPr>
              <a:t>Special Visit to IDTR</a:t>
            </a:r>
          </a:p>
          <a:p>
            <a:pPr marL="457200" indent="-457200"/>
            <a:r>
              <a:rPr lang="en-IN" sz="1600" b="1" dirty="0">
                <a:latin typeface="Times New Roman"/>
                <a:ea typeface="Calibri"/>
                <a:cs typeface="Times New Roman"/>
              </a:rPr>
              <a:t>Date</a:t>
            </a:r>
            <a:r>
              <a:rPr lang="en-IN" sz="1600" dirty="0">
                <a:latin typeface="Times New Roman"/>
                <a:ea typeface="Calibri"/>
                <a:cs typeface="Calibri"/>
              </a:rPr>
              <a:t> - May 17, 2025</a:t>
            </a:r>
          </a:p>
          <a:p>
            <a:pPr marL="457200" indent="-457200"/>
            <a:r>
              <a:rPr lang="en-IN" sz="1600" b="1" dirty="0">
                <a:latin typeface="Times New Roman"/>
                <a:ea typeface="Calibri"/>
                <a:cs typeface="Calibri"/>
              </a:rPr>
              <a:t>Venue</a:t>
            </a:r>
            <a:r>
              <a:rPr lang="en-IN" sz="1600" dirty="0">
                <a:latin typeface="Times New Roman"/>
                <a:ea typeface="Calibri"/>
                <a:cs typeface="Calibri"/>
              </a:rPr>
              <a:t> - Institute of Driver’s Training and Research Society (IDTRS), Kasarwadi
Invitation by – Principal Shree Sanjay Sasane to Mukul </a:t>
            </a:r>
            <a:r>
              <a:rPr lang="en-IN" sz="1600" dirty="0" err="1">
                <a:latin typeface="Times New Roman"/>
                <a:ea typeface="Calibri"/>
                <a:cs typeface="Calibri"/>
              </a:rPr>
              <a:t>Bhaiji</a:t>
            </a:r>
          </a:p>
          <a:p>
            <a:pPr marL="457200" indent="-457200"/>
            <a:r>
              <a:rPr lang="en-IN" sz="1600" dirty="0">
                <a:latin typeface="Times New Roman"/>
                <a:ea typeface="Calibri"/>
                <a:cs typeface="Calibri"/>
              </a:rPr>
              <a:t>The Principal and his team gave presentations on various activities of the institute.
During the discussion, it was agreed to arrange some regular sessions with the help of Brahma Kumaris.</a:t>
            </a:r>
          </a:p>
          <a:p>
            <a:pPr marL="457200" indent="-457200"/>
            <a:r>
              <a:rPr lang="en-IN" sz="1600" b="1" dirty="0">
                <a:latin typeface="Times New Roman"/>
                <a:ea typeface="Calibri"/>
                <a:cs typeface="Calibri"/>
              </a:rPr>
              <a:t>Participants</a:t>
            </a:r>
            <a:r>
              <a:rPr lang="en-IN" sz="1600" dirty="0">
                <a:latin typeface="Times New Roman"/>
                <a:ea typeface="Calibri"/>
                <a:cs typeface="Calibri"/>
              </a:rPr>
              <a:t> – BK Ashwini (Chinchwad Centre </a:t>
            </a:r>
            <a:r>
              <a:rPr lang="en-IN" sz="1600" dirty="0" err="1">
                <a:latin typeface="Times New Roman"/>
                <a:ea typeface="Calibri"/>
                <a:cs typeface="Calibri"/>
              </a:rPr>
              <a:t>Incharge</a:t>
            </a:r>
            <a:r>
              <a:rPr lang="en-IN" sz="1600" dirty="0">
                <a:latin typeface="Times New Roman"/>
                <a:ea typeface="Calibri"/>
                <a:cs typeface="Calibri"/>
              </a:rPr>
              <a:t>) and BK Manvendra Bhai</a:t>
            </a:r>
            <a:endParaRPr lang="en-US" sz="1600">
              <a:latin typeface="Times New Roman"/>
              <a:ea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12F5A8-4A99-5DD9-13AD-964516FF3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AE1E1B8-43BC-A5EB-9A99-4A4EE895D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09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8AE82-BE93-97C0-0D85-0200971A3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9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E3554-8C82-E70F-087F-BEA9E1874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88"/>
          <a:stretch>
            <a:fillRect/>
          </a:stretch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049C37-ACA0-6B81-6D9C-16E1885A2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r="2" b="2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927E8-9AA4-063C-21F4-FA7FF155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14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861D0-B4AD-194E-947C-DD5E281B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42" y="2258568"/>
            <a:ext cx="3299643" cy="41161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IN" sz="1600" i="1" dirty="0">
                <a:latin typeface="Times New Roman"/>
                <a:cs typeface="Times New Roman"/>
              </a:rPr>
              <a:t>Special session on Suhana Safar</a:t>
            </a:r>
            <a:endParaRPr lang="en-IN" sz="1600" dirty="0">
              <a:latin typeface="Times New Roman"/>
              <a:cs typeface="Times New Roman"/>
            </a:endParaRP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-Maharashtra State Road Transport Corporation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- 19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may
Speaker - Bk Akanksha </a:t>
            </a:r>
            <a:r>
              <a:rPr lang="en-IN" sz="1600" err="1">
                <a:latin typeface="Times New Roman"/>
                <a:cs typeface="Times New Roman"/>
              </a:rPr>
              <a:t>bahen</a:t>
            </a:r>
            <a:endParaRPr lang="en-IN" sz="1600" b="1">
              <a:latin typeface="Times New Roman"/>
              <a:cs typeface="Times New Roman"/>
            </a:endParaRP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- 60+ Road Transport accident Inspectors from whole Maharashtra (1/2 from every district)</a:t>
            </a:r>
          </a:p>
          <a:p>
            <a:pPr marL="457200" indent="-457200"/>
            <a:r>
              <a:rPr lang="en-IN" sz="1600" b="1" dirty="0" err="1">
                <a:latin typeface="Times New Roman"/>
                <a:cs typeface="Times New Roman"/>
              </a:rPr>
              <a:t>Sevadharis</a:t>
            </a:r>
            <a:r>
              <a:rPr lang="en-IN" sz="1600" dirty="0">
                <a:latin typeface="Times New Roman"/>
                <a:cs typeface="Times New Roman"/>
              </a:rPr>
              <a:t> - Bk </a:t>
            </a:r>
            <a:r>
              <a:rPr lang="en-IN" sz="1600" dirty="0" err="1">
                <a:latin typeface="Times New Roman"/>
                <a:cs typeface="Times New Roman"/>
              </a:rPr>
              <a:t>Manvedra</a:t>
            </a:r>
            <a:r>
              <a:rPr lang="en-IN" sz="1600" dirty="0">
                <a:latin typeface="Times New Roman"/>
                <a:cs typeface="Times New Roman"/>
              </a:rPr>
              <a:t> </a:t>
            </a:r>
            <a:r>
              <a:rPr lang="en-IN" sz="1600" dirty="0" err="1">
                <a:latin typeface="Times New Roman"/>
                <a:cs typeface="Times New Roman"/>
              </a:rPr>
              <a:t>Bhaiji</a:t>
            </a:r>
            <a:r>
              <a:rPr lang="en-IN" sz="1600" dirty="0">
                <a:latin typeface="Times New Roman"/>
                <a:cs typeface="Times New Roman"/>
              </a:rPr>
              <a:t>
We also invited Depo Head for Transport wing conference at Mount Abu</a:t>
            </a:r>
            <a:endParaRPr lang="en-US" sz="1600">
              <a:latin typeface="Times New Roman"/>
              <a:cs typeface="Times New Roman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60F9DF5-7B36-38F1-D8C1-22690CF85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" r="-1" b="21973"/>
          <a:stretch>
            <a:fillRect/>
          </a:stretch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33F120-4B30-D63D-C7D9-7D892D293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3142923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5C4FFA-46AE-F000-D0F6-DCF93C7DE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7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300AC-455D-0786-F490-72DA448A9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858" b="1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AAF2A0-5FAA-0B0B-C18F-9C59495B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04" r="-3" b="567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ACFA2-FB6D-BE29-7F11-A90A423E12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61" r="-1" b="-1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3D6C8-963A-FE8F-9E2D-5DDA20588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1" y="2296886"/>
            <a:ext cx="4976765" cy="24819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IN" sz="1600" i="1" dirty="0">
                <a:latin typeface="Times New Roman"/>
                <a:cs typeface="Times New Roman"/>
              </a:rPr>
              <a:t>Special E-mail campaign on the occasion of Global road safety week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–12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to 19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May </a:t>
            </a:r>
          </a:p>
          <a:p>
            <a:pPr marL="457200" indent="-457200"/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 -Tata Autocomp company </a:t>
            </a:r>
          </a:p>
          <a:p>
            <a:pPr marL="457200" indent="-457200"/>
            <a:r>
              <a:rPr lang="en-IN" sz="1600" dirty="0">
                <a:latin typeface="Times New Roman"/>
                <a:cs typeface="Times New Roman"/>
              </a:rPr>
              <a:t>Safety awareness spread to employees through E-mail &amp; Animated Videos</a:t>
            </a:r>
            <a:endParaRPr lang="en-US" sz="1600">
              <a:latin typeface="Times New Roman"/>
              <a:cs typeface="Times New Roman"/>
            </a:endParaRPr>
          </a:p>
          <a:p>
            <a:pPr marL="457200" indent="-457200"/>
            <a:r>
              <a:rPr lang="en-IN" sz="1600" dirty="0">
                <a:latin typeface="Times New Roman"/>
                <a:cs typeface="Times New Roman"/>
              </a:rPr>
              <a:t>Special thanks to HR team of company, Shripad </a:t>
            </a:r>
            <a:r>
              <a:rPr lang="en-IN" sz="1600" err="1">
                <a:latin typeface="Times New Roman"/>
                <a:cs typeface="Times New Roman"/>
              </a:rPr>
              <a:t>bhaiji</a:t>
            </a:r>
            <a:r>
              <a:rPr lang="en-IN" sz="1600" dirty="0">
                <a:latin typeface="Times New Roman"/>
                <a:cs typeface="Times New Roman"/>
              </a:rPr>
              <a:t> and Transport travel wing of Brahma Kumaris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B1CF0-0209-3C77-0FB7-1BD1074ADB01}"/>
              </a:ext>
            </a:extLst>
          </p:cNvPr>
          <p:cNvSpPr txBox="1"/>
          <p:nvPr/>
        </p:nvSpPr>
        <p:spPr>
          <a:xfrm>
            <a:off x="435429" y="1045028"/>
            <a:ext cx="210094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15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696C18-A8AB-2E1A-495B-528185F24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3B0C9C-60A9-C1C4-06F3-DD19259D0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9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43991-184F-75CE-4E5E-5A93A7C9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2" b="-2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0305B-3E6E-41E8-BF5D-46285946B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5" b="4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F7D2E-9147-2B4B-D009-15AC1B68C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6" r="-1" b="3088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F7A5A-7182-CBB2-06FF-9E9E6C6C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62" y="840581"/>
            <a:ext cx="4958056" cy="1016001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1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8243F-7818-3512-0B78-898FDF85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77" y="2202659"/>
            <a:ext cx="5364909" cy="42457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N" sz="1600" i="1" dirty="0">
                <a:latin typeface="Times New Roman"/>
                <a:cs typeface="Times New Roman"/>
              </a:rPr>
              <a:t>Special Session on the occasion of Road safety month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Venue </a:t>
            </a:r>
            <a:r>
              <a:rPr lang="en-IN" sz="1600" dirty="0">
                <a:latin typeface="Times New Roman"/>
                <a:cs typeface="Times New Roman"/>
              </a:rPr>
              <a:t>- Maharashtra state transport depot of </a:t>
            </a:r>
            <a:r>
              <a:rPr lang="en-IN" sz="1600" err="1">
                <a:latin typeface="Times New Roman"/>
                <a:cs typeface="Times New Roman"/>
              </a:rPr>
              <a:t>Vallabhnagar</a:t>
            </a:r>
            <a:r>
              <a:rPr lang="en-IN" sz="1600" dirty="0">
                <a:latin typeface="Times New Roman"/>
                <a:cs typeface="Times New Roman"/>
              </a:rPr>
              <a:t> </a:t>
            </a:r>
          </a:p>
          <a:p>
            <a:r>
              <a:rPr lang="en-IN" sz="1600" dirty="0">
                <a:latin typeface="Times New Roman"/>
                <a:cs typeface="Times New Roman"/>
              </a:rPr>
              <a:t> 𝐃𝐚𝐭𝐞 - 16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January 2025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 - Sadak Suraksha, Jeevan Raksha</a:t>
            </a:r>
            <a:endParaRPr lang="en-IN" sz="1600" b="1" dirty="0">
              <a:latin typeface="Times New Roman"/>
              <a:cs typeface="Times New Roman"/>
            </a:endParaRPr>
          </a:p>
          <a:p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
BK Ashwini, BK Bhagyashree and BK Poonam
BK Manvendra Bhai too addressed the meeting.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- 50+ participants included drivers, conductors of ST buses and the maintenance staff.
The depot in-charge, Shri Suryavanshi, in his speech stressed on the importance of road safety and fuel saving.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2230DC-B9C4-AC27-F022-9ADF78EEA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68D5E3-0AF1-D65F-0C03-87C3C04DD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62BDDB-A3FA-34FB-A30A-85715240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r="3" b="3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D0AD2-D604-378A-58C8-13312E74D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4" b="4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A6C8389-ACDE-9381-6F05-F8E308B5A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476"/>
          <a:stretch>
            <a:fillRect/>
          </a:stretch>
        </p:blipFill>
        <p:spPr>
          <a:xfrm>
            <a:off x="5178380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E310-9F5A-687F-0D63-80D4A0EE9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65" y="842963"/>
            <a:ext cx="1811316" cy="1009537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2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479E-FBAE-8EEE-5684-7996BCA5C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81" y="2277979"/>
            <a:ext cx="5644518" cy="41539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N" sz="1600" i="1" dirty="0">
                <a:latin typeface="Times New Roman"/>
                <a:cs typeface="Times New Roman"/>
              </a:rPr>
              <a:t>Special Session on the occasion of Road safety month</a:t>
            </a:r>
            <a:endParaRPr lang="en-IN" sz="1600" i="1"/>
          </a:p>
          <a:p>
            <a:r>
              <a:rPr lang="en-IN" sz="1600" dirty="0">
                <a:latin typeface="Times New Roman"/>
                <a:cs typeface="Times New Roman"/>
              </a:rPr>
              <a:t>Venue- IDTRS (Institute of Driving Training and Research Society –Pune</a:t>
            </a:r>
          </a:p>
          <a:p>
            <a:r>
              <a:rPr lang="en-IN" sz="1600" dirty="0">
                <a:latin typeface="Times New Roman"/>
                <a:cs typeface="Times New Roman"/>
              </a:rPr>
              <a:t> 𝐃𝐚𝐭𝐞 - 20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January 2025</a:t>
            </a:r>
          </a:p>
          <a:p>
            <a:r>
              <a:rPr lang="en-IN" sz="1600" dirty="0">
                <a:latin typeface="Times New Roman"/>
                <a:cs typeface="Times New Roman"/>
              </a:rPr>
              <a:t> </a:t>
            </a:r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- Suhana </a:t>
            </a:r>
            <a:r>
              <a:rPr lang="en-IN" sz="1600" dirty="0" err="1">
                <a:latin typeface="Times New Roman"/>
                <a:cs typeface="Times New Roman"/>
              </a:rPr>
              <a:t>safar</a:t>
            </a:r>
            <a:endParaRPr lang="en-IN" sz="1600" dirty="0">
              <a:latin typeface="Times New Roman"/>
              <a:cs typeface="Times New Roman"/>
            </a:endParaRPr>
          </a:p>
          <a:p>
            <a:r>
              <a:rPr lang="en-IN" sz="1600" dirty="0">
                <a:latin typeface="Times New Roman"/>
                <a:cs typeface="Times New Roman"/>
              </a:rPr>
              <a:t>️</a:t>
            </a:r>
            <a:r>
              <a:rPr lang="en-IN" sz="1600" b="1" dirty="0">
                <a:latin typeface="Times New Roman"/>
                <a:cs typeface="Times New Roman"/>
              </a:rPr>
              <a:t>Speakers</a:t>
            </a:r>
            <a:r>
              <a:rPr lang="en-IN" sz="1600" dirty="0">
                <a:latin typeface="Times New Roman"/>
                <a:cs typeface="Times New Roman"/>
              </a:rPr>
              <a:t> -
 BK Manjusha conducted a session on “Suhaana Safar. Bk Ashwini </a:t>
            </a:r>
            <a:r>
              <a:rPr lang="en-IN" sz="1600" dirty="0" err="1">
                <a:latin typeface="Times New Roman"/>
                <a:cs typeface="Times New Roman"/>
              </a:rPr>
              <a:t>didi</a:t>
            </a:r>
            <a:r>
              <a:rPr lang="en-IN" sz="1600" dirty="0">
                <a:latin typeface="Times New Roman"/>
                <a:cs typeface="Times New Roman"/>
              </a:rPr>
              <a:t> stressed on Rajyog Meditation during her talk. Bk Manvendra bhai gave introductory talk.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People -</a:t>
            </a:r>
            <a:r>
              <a:rPr lang="en-IN" sz="1600" dirty="0">
                <a:latin typeface="Times New Roman"/>
                <a:cs typeface="Times New Roman"/>
              </a:rPr>
              <a:t> 80 Participants from PMPML and Bridgestone</a:t>
            </a:r>
          </a:p>
          <a:p>
            <a:r>
              <a:rPr lang="en-IN" sz="1600" dirty="0">
                <a:latin typeface="Times New Roman"/>
                <a:cs typeface="Times New Roman"/>
              </a:rPr>
              <a:t>At end of the session the Principal of the Institute asked feedback from participants four of them reported positive feedback. </a:t>
            </a:r>
            <a:endParaRPr lang="en-IN" sz="1600"/>
          </a:p>
          <a:p>
            <a:r>
              <a:rPr lang="en-IN" sz="1600" dirty="0">
                <a:latin typeface="Times New Roman"/>
                <a:cs typeface="Times New Roman"/>
              </a:rPr>
              <a:t>Shri Umakant </a:t>
            </a:r>
            <a:r>
              <a:rPr lang="en-IN" sz="1600" dirty="0" err="1">
                <a:latin typeface="Times New Roman"/>
                <a:cs typeface="Times New Roman"/>
              </a:rPr>
              <a:t>Kamluskar</a:t>
            </a:r>
            <a:r>
              <a:rPr lang="en-IN" sz="1600" dirty="0">
                <a:latin typeface="Times New Roman"/>
                <a:cs typeface="Times New Roman"/>
              </a:rPr>
              <a:t> Instructor BRO – Border Roads Organization also gave inspiring talk.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68BC6E-A5E5-E8C8-A7A9-42036DBEC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3A3F5B-A468-C8F0-F9A4-D9FAF49E1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2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793D9-6030-B037-8213-CB64B7B6F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r="-2" b="10149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25147-8315-A0C9-D2E2-E44B02E29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1" r="-2" b="9306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101B8-BF0E-124D-E45F-38B374D2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69" y="966692"/>
            <a:ext cx="1844334" cy="1029271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3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E4812-5991-2F34-2E90-37D1E4FF2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68" y="2261899"/>
            <a:ext cx="4898117" cy="23308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N" sz="1600" i="1" dirty="0">
                <a:latin typeface="Times New Roman"/>
                <a:cs typeface="Times New Roman"/>
              </a:rPr>
              <a:t>Special Session on the occasion of Road safety month</a:t>
            </a:r>
            <a:endParaRPr lang="en-US"/>
          </a:p>
          <a:p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 - IDTR institute </a:t>
            </a:r>
            <a:endParaRPr lang="en-IN"/>
          </a:p>
          <a:p>
            <a:r>
              <a:rPr lang="en-IN" sz="1600" dirty="0">
                <a:latin typeface="Times New Roman"/>
                <a:cs typeface="Times New Roman"/>
              </a:rPr>
              <a:t>𝐃𝐚𝐭𝐞 - 25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January 2025</a:t>
            </a:r>
            <a:endParaRPr lang="en-IN" dirty="0"/>
          </a:p>
          <a:p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 - Sadak </a:t>
            </a:r>
            <a:r>
              <a:rPr lang="en-IN" sz="1600" dirty="0" err="1">
                <a:latin typeface="Times New Roman"/>
                <a:cs typeface="Times New Roman"/>
              </a:rPr>
              <a:t>Surksha</a:t>
            </a:r>
            <a:r>
              <a:rPr lang="en-IN" sz="1600" dirty="0">
                <a:latin typeface="Times New Roman"/>
                <a:cs typeface="Times New Roman"/>
              </a:rPr>
              <a:t>, Jeevan Raksha</a:t>
            </a:r>
            <a:endParaRPr lang="en-IN"/>
          </a:p>
          <a:p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–Bk Manvendra </a:t>
            </a:r>
            <a:r>
              <a:rPr lang="en-IN" sz="1600" dirty="0" err="1">
                <a:latin typeface="Times New Roman"/>
                <a:cs typeface="Times New Roman"/>
              </a:rPr>
              <a:t>bhaiji</a:t>
            </a:r>
            <a:endParaRPr lang="en-IN" sz="1600" dirty="0">
              <a:latin typeface="Times New Roman"/>
              <a:cs typeface="Times New Roman"/>
            </a:endParaRPr>
          </a:p>
          <a:p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- 80+
Special presence- IDTR Principal Sanjay Shahane ji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880F56-4714-2F4D-FCD5-70AA58D26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BC5FD7-F28A-DDFF-1E82-ECCB52054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04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0A7A4-A5BD-0638-A469-2FAEE848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18" y="1088333"/>
            <a:ext cx="1971241" cy="799686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4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5D2AA-43D7-E606-39B4-B5BC8CAD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19" y="2394023"/>
            <a:ext cx="4941937" cy="20835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N" sz="1600" i="1" dirty="0">
                <a:latin typeface="Times New Roman"/>
                <a:cs typeface="Times New Roman"/>
              </a:rPr>
              <a:t>Special online Session on the occasion of Road safety month</a:t>
            </a:r>
            <a:endParaRPr lang="en-IN" sz="1600" dirty="0">
              <a:latin typeface="Times New Roman"/>
              <a:cs typeface="Times New Roman"/>
            </a:endParaRPr>
          </a:p>
          <a:p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- </a:t>
            </a:r>
            <a:r>
              <a:rPr lang="en-IN" sz="1600" err="1">
                <a:latin typeface="Times New Roman"/>
                <a:cs typeface="Times New Roman"/>
              </a:rPr>
              <a:t>Sinhgadh</a:t>
            </a:r>
            <a:r>
              <a:rPr lang="en-IN" sz="1600" dirty="0">
                <a:latin typeface="Times New Roman"/>
                <a:cs typeface="Times New Roman"/>
              </a:rPr>
              <a:t> College of engineering </a:t>
            </a:r>
          </a:p>
          <a:p>
            <a:r>
              <a:rPr lang="en-IN" sz="1600" dirty="0">
                <a:latin typeface="Times New Roman"/>
                <a:cs typeface="Times New Roman"/>
              </a:rPr>
              <a:t>𝐃𝐚𝐭𝐞 - 28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January 2025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 - Suhana Safar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–Bk Akanksha </a:t>
            </a:r>
            <a:r>
              <a:rPr lang="en-IN" sz="1600" dirty="0" err="1">
                <a:latin typeface="Times New Roman"/>
                <a:cs typeface="Times New Roman"/>
              </a:rPr>
              <a:t>bahen</a:t>
            </a:r>
            <a:endParaRPr lang="en-IN" sz="1600" dirty="0">
              <a:latin typeface="Times New Roman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96BE5-FBD9-9147-B369-959D3F7B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218" y="219627"/>
            <a:ext cx="4068693" cy="6418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BCFB0C-4E8A-D742-68D2-C8FEF55FB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1962BD-406D-F1A1-48A1-BB1F726F8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1369CC-A302-DB02-A54E-AE5C14A8F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1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3C7E2-E83B-133F-0DAE-B212CB0E0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9" r="-2" b="10985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6A90A-B6D1-D920-57EC-A6F5A2674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-2" b="16439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AE5F0E-8B89-F6A9-AD60-5D464B0B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42" y="1093292"/>
            <a:ext cx="2035174" cy="764613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5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5A236-37B6-D4A0-4B03-E82ACC751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42" y="2214686"/>
            <a:ext cx="4898116" cy="205326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IN" sz="1600" dirty="0">
                <a:latin typeface="Times New Roman"/>
                <a:cs typeface="Times New Roman"/>
              </a:rPr>
              <a:t>Session for staff and Managers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- Supreme Industries company 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 Bk Akanksha </a:t>
            </a:r>
            <a:r>
              <a:rPr lang="en-IN" sz="1600" err="1">
                <a:latin typeface="Times New Roman"/>
                <a:cs typeface="Times New Roman"/>
              </a:rPr>
              <a:t>bahen</a:t>
            </a:r>
            <a:r>
              <a:rPr lang="en-IN" sz="1600" dirty="0">
                <a:latin typeface="Times New Roman"/>
                <a:cs typeface="Times New Roman"/>
              </a:rPr>
              <a:t> 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Date – </a:t>
            </a:r>
            <a:r>
              <a:rPr lang="en-IN" sz="1600" dirty="0">
                <a:latin typeface="Times New Roman"/>
                <a:cs typeface="Times New Roman"/>
              </a:rPr>
              <a:t>12th Feb 2025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- 15+ 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 - Sadak </a:t>
            </a:r>
            <a:r>
              <a:rPr lang="en-IN" sz="1600" dirty="0" err="1">
                <a:latin typeface="Times New Roman"/>
                <a:cs typeface="Times New Roman"/>
              </a:rPr>
              <a:t>Surksha</a:t>
            </a:r>
            <a:r>
              <a:rPr lang="en-IN" sz="1600" dirty="0">
                <a:latin typeface="Times New Roman"/>
                <a:cs typeface="Times New Roman"/>
              </a:rPr>
              <a:t>, Jeevan </a:t>
            </a:r>
            <a:r>
              <a:rPr lang="en-IN" sz="1600" dirty="0" err="1">
                <a:latin typeface="Times New Roman"/>
                <a:cs typeface="Times New Roman"/>
              </a:rPr>
              <a:t>raksha</a:t>
            </a:r>
            <a:r>
              <a:rPr lang="en-IN" sz="1600" dirty="0">
                <a:latin typeface="Times New Roman"/>
                <a:cs typeface="Times New Roman"/>
              </a:rPr>
              <a:t>, Suhana </a:t>
            </a:r>
            <a:r>
              <a:rPr lang="en-IN" sz="1600" dirty="0" err="1">
                <a:latin typeface="Times New Roman"/>
                <a:cs typeface="Times New Roman"/>
              </a:rPr>
              <a:t>safar</a:t>
            </a:r>
            <a:endParaRPr lang="en-IN" sz="1600" dirty="0">
              <a:latin typeface="Times New Roman"/>
              <a:cs typeface="Times New Roman"/>
            </a:endParaRPr>
          </a:p>
          <a:p>
            <a:r>
              <a:rPr lang="en-IN" sz="1600" b="1" dirty="0" err="1">
                <a:latin typeface="Times New Roman"/>
                <a:cs typeface="Times New Roman"/>
              </a:rPr>
              <a:t>Sevadharis</a:t>
            </a:r>
            <a:r>
              <a:rPr lang="en-IN" sz="1600" dirty="0">
                <a:latin typeface="Times New Roman"/>
                <a:cs typeface="Times New Roman"/>
              </a:rPr>
              <a:t> - Bk Akshay bhai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C5FFAA-008D-9429-48E6-73ABB1CBC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CE9D65-277C-B11E-CF6C-6BAD9491C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83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8EEAC5F-3B56-378D-F2A7-2EB52D6DE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2" r="-2" b="-2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DB8D5-4009-148F-3D5E-68274ED82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2" r="-2" b="12611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B07E5-AA78-84E4-5938-A8F0230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13" y="1001050"/>
            <a:ext cx="1991631" cy="949670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6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E655-6896-034A-A51C-2ED85CE10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24" y="2217264"/>
            <a:ext cx="4832803" cy="36643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N" sz="1600" dirty="0">
                <a:latin typeface="Times New Roman"/>
                <a:cs typeface="Times New Roman"/>
              </a:rPr>
              <a:t>Session for </a:t>
            </a:r>
            <a:r>
              <a:rPr lang="en-IN" sz="1600" err="1">
                <a:latin typeface="Times New Roman"/>
                <a:cs typeface="Times New Roman"/>
              </a:rPr>
              <a:t>Enginners</a:t>
            </a:r>
            <a:r>
              <a:rPr lang="en-IN" sz="1600" dirty="0">
                <a:latin typeface="Times New Roman"/>
                <a:cs typeface="Times New Roman"/>
              </a:rPr>
              <a:t> and Managers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Venue </a:t>
            </a:r>
            <a:r>
              <a:rPr lang="en-IN" sz="1600" dirty="0">
                <a:latin typeface="Times New Roman"/>
                <a:cs typeface="Times New Roman"/>
              </a:rPr>
              <a:t>- KSB Ltd company, Chinchwad 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- 19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February 2025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 Bk Akanksha </a:t>
            </a:r>
            <a:r>
              <a:rPr lang="en-IN" sz="1600" err="1">
                <a:latin typeface="Times New Roman"/>
                <a:cs typeface="Times New Roman"/>
              </a:rPr>
              <a:t>bahen</a:t>
            </a:r>
            <a:r>
              <a:rPr lang="en-IN" sz="1600" dirty="0">
                <a:latin typeface="Times New Roman"/>
                <a:cs typeface="Times New Roman"/>
              </a:rPr>
              <a:t> 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- 60+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 -  Suhana </a:t>
            </a:r>
            <a:r>
              <a:rPr lang="en-IN" sz="1600" err="1">
                <a:latin typeface="Times New Roman"/>
                <a:cs typeface="Times New Roman"/>
              </a:rPr>
              <a:t>safar</a:t>
            </a:r>
            <a:endParaRPr lang="en-US" sz="1600">
              <a:latin typeface="Aptos" panose="02110004020202020204"/>
              <a:cs typeface="Times New Roman"/>
            </a:endParaRPr>
          </a:p>
          <a:p>
            <a:r>
              <a:rPr lang="en-IN" sz="1600" b="1" err="1">
                <a:latin typeface="Times New Roman"/>
                <a:cs typeface="Times New Roman"/>
              </a:rPr>
              <a:t>Sevadharis</a:t>
            </a:r>
            <a:r>
              <a:rPr lang="en-IN" sz="1600" dirty="0">
                <a:latin typeface="Times New Roman"/>
                <a:cs typeface="Times New Roman"/>
              </a:rPr>
              <a:t> - Bk Arya </a:t>
            </a:r>
            <a:r>
              <a:rPr lang="en-IN" sz="1600" err="1">
                <a:latin typeface="Times New Roman"/>
                <a:cs typeface="Times New Roman"/>
              </a:rPr>
              <a:t>bahen</a:t>
            </a:r>
            <a:r>
              <a:rPr lang="en-IN" sz="1600" dirty="0">
                <a:latin typeface="Times New Roman"/>
                <a:cs typeface="Times New Roman"/>
              </a:rPr>
              <a:t> </a:t>
            </a:r>
          </a:p>
          <a:p>
            <a:r>
              <a:rPr lang="en-IN" sz="1600" dirty="0">
                <a:latin typeface="Times New Roman"/>
                <a:cs typeface="Times New Roman"/>
              </a:rPr>
              <a:t>Special thanks to Dr Milind </a:t>
            </a:r>
            <a:r>
              <a:rPr lang="en-IN" sz="1600" dirty="0" err="1">
                <a:latin typeface="Times New Roman"/>
                <a:cs typeface="Times New Roman"/>
              </a:rPr>
              <a:t>bhaiji</a:t>
            </a:r>
            <a:r>
              <a:rPr lang="en-IN" sz="1600" dirty="0">
                <a:latin typeface="Times New Roman"/>
                <a:cs typeface="Times New Roman"/>
              </a:rPr>
              <a:t> for permission</a:t>
            </a:r>
            <a:endParaRPr lang="en-US" sz="1600">
              <a:latin typeface="Times New Roman"/>
              <a:cs typeface="Times New Roman"/>
            </a:endParaRPr>
          </a:p>
          <a:p>
            <a:r>
              <a:rPr lang="en-IN" sz="1600" dirty="0">
                <a:latin typeface="Times New Roman"/>
                <a:cs typeface="Times New Roman"/>
              </a:rPr>
              <a:t>Special thanks to Plant head Mr. Rajesh sir and HR head Mr Ajay sir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53623-7F6D-5F8D-D00A-E0A722BB8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A0B6B-66C2-FA94-44AD-CC605E3E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00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6AA6D27-6D6F-3E8A-8711-7CA1DDE25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7125" b="-3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795C8B-945A-CD90-B3F0-B53F3EB58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r="3086" b="-2"/>
          <a:stretch>
            <a:fillRect/>
          </a:stretch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22A38F-CFE0-0B4A-603C-9AF3C2AEF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FF3B0-1468-7DFF-6CBB-E64724D7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1871037" cy="1325563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7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82DE0-322B-7F91-0901-4C044EBDA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11" y="2263437"/>
            <a:ext cx="3323994" cy="36205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N" sz="1600" i="1" dirty="0">
                <a:latin typeface="Times New Roman"/>
                <a:cs typeface="Times New Roman"/>
              </a:rPr>
              <a:t>Special session on the occasion of Industrial Safety Week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 - Tata Motors Company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- 6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March 2025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 Bk Akanksha </a:t>
            </a:r>
            <a:r>
              <a:rPr lang="en-IN" sz="1600" dirty="0" err="1">
                <a:latin typeface="Times New Roman"/>
                <a:cs typeface="Times New Roman"/>
              </a:rPr>
              <a:t>bahen</a:t>
            </a:r>
            <a:r>
              <a:rPr lang="en-IN" sz="1600" dirty="0">
                <a:latin typeface="Times New Roman"/>
                <a:cs typeface="Times New Roman"/>
              </a:rPr>
              <a:t> </a:t>
            </a:r>
            <a:endParaRPr lang="en-IN"/>
          </a:p>
          <a:p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- 150+ employees ( Managers and staff)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 -  Dynamic safety through spirituality </a:t>
            </a:r>
          </a:p>
          <a:p>
            <a:r>
              <a:rPr lang="en-IN" sz="1600" b="1" dirty="0" err="1">
                <a:latin typeface="Times New Roman"/>
                <a:cs typeface="Times New Roman"/>
              </a:rPr>
              <a:t>Sevadharis</a:t>
            </a:r>
            <a:r>
              <a:rPr lang="en-IN" sz="1600" dirty="0">
                <a:latin typeface="Times New Roman"/>
                <a:cs typeface="Times New Roman"/>
              </a:rPr>
              <a:t> - Bk Seema </a:t>
            </a:r>
            <a:r>
              <a:rPr lang="en-IN" sz="1600" dirty="0" err="1">
                <a:latin typeface="Times New Roman"/>
                <a:cs typeface="Times New Roman"/>
              </a:rPr>
              <a:t>mataji</a:t>
            </a:r>
            <a:r>
              <a:rPr lang="en-IN" sz="1600" dirty="0">
                <a:latin typeface="Times New Roman"/>
                <a:cs typeface="Times New Roman"/>
              </a:rPr>
              <a:t> &amp; Ajit bhai</a:t>
            </a:r>
            <a:endParaRPr lang="en-US" sz="1600"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FC988-E795-4D88-F5EC-E74A74AEB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630"/>
          <a:stretch>
            <a:fillRect/>
          </a:stretch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D8B7ED-FAFF-3666-6259-0A01B7B41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3142923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DDE8FF-7742-8CBF-5E2F-D64871BAC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0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DD272D-048D-AEA7-576D-81D3CB908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" b="2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6658F-B244-34FC-8D71-7B0F1C53B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-144" r="33916" b="-184"/>
          <a:stretch>
            <a:fillRect/>
          </a:stretch>
        </p:blipFill>
        <p:spPr>
          <a:xfrm>
            <a:off x="7393014" y="3451157"/>
            <a:ext cx="4797120" cy="3412771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5DDCB-4B31-07C5-9AAC-921E91C2C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r="2" b="30414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81897-A1CD-F58C-E321-1C8F046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56" y="1001485"/>
            <a:ext cx="2752780" cy="672421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/>
                <a:cs typeface="Times New Roman"/>
              </a:rPr>
              <a:t>Session 8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BADF-FA86-3392-4088-8CD6B0D58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656" y="2227343"/>
            <a:ext cx="3449465" cy="34329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N" sz="1600" i="1" dirty="0">
                <a:latin typeface="Times New Roman"/>
                <a:cs typeface="Times New Roman"/>
              </a:rPr>
              <a:t>Special session on the occasion of Industrial Safety Week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Venue</a:t>
            </a:r>
            <a:r>
              <a:rPr lang="en-IN" sz="1600" dirty="0">
                <a:latin typeface="Times New Roman"/>
                <a:cs typeface="Times New Roman"/>
              </a:rPr>
              <a:t> - </a:t>
            </a:r>
            <a:r>
              <a:rPr lang="en-IN" sz="1600" err="1">
                <a:latin typeface="Times New Roman"/>
                <a:cs typeface="Times New Roman"/>
              </a:rPr>
              <a:t>Finolex</a:t>
            </a:r>
            <a:r>
              <a:rPr lang="en-IN" sz="1600" dirty="0">
                <a:latin typeface="Times New Roman"/>
                <a:cs typeface="Times New Roman"/>
              </a:rPr>
              <a:t> Cables ltd Company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Date</a:t>
            </a:r>
            <a:r>
              <a:rPr lang="en-IN" sz="1600" dirty="0">
                <a:latin typeface="Times New Roman"/>
                <a:cs typeface="Times New Roman"/>
              </a:rPr>
              <a:t> - 8</a:t>
            </a:r>
            <a:r>
              <a:rPr lang="en-IN" sz="1600" baseline="30000" dirty="0">
                <a:latin typeface="Times New Roman"/>
                <a:cs typeface="Times New Roman"/>
              </a:rPr>
              <a:t>th</a:t>
            </a:r>
            <a:r>
              <a:rPr lang="en-IN" sz="1600" dirty="0">
                <a:latin typeface="Times New Roman"/>
                <a:cs typeface="Times New Roman"/>
              </a:rPr>
              <a:t> March 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Speaker</a:t>
            </a:r>
            <a:r>
              <a:rPr lang="en-IN" sz="1600" dirty="0">
                <a:latin typeface="Times New Roman"/>
                <a:cs typeface="Times New Roman"/>
              </a:rPr>
              <a:t> - Bk Akanksha Bahen 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People</a:t>
            </a:r>
            <a:r>
              <a:rPr lang="en-IN" sz="1600" dirty="0">
                <a:latin typeface="Times New Roman"/>
                <a:cs typeface="Times New Roman"/>
              </a:rPr>
              <a:t> - 80 employees ( Managers and staff)</a:t>
            </a:r>
          </a:p>
          <a:p>
            <a:r>
              <a:rPr lang="en-IN" sz="1600" b="1" dirty="0">
                <a:latin typeface="Times New Roman"/>
                <a:cs typeface="Times New Roman"/>
              </a:rPr>
              <a:t>Subject</a:t>
            </a:r>
            <a:r>
              <a:rPr lang="en-IN" sz="1600" dirty="0">
                <a:latin typeface="Times New Roman"/>
                <a:cs typeface="Times New Roman"/>
              </a:rPr>
              <a:t> -  Suhana Safar </a:t>
            </a:r>
          </a:p>
          <a:p>
            <a:r>
              <a:rPr lang="en-IN" sz="1600" b="1" err="1">
                <a:latin typeface="Times New Roman"/>
                <a:cs typeface="Times New Roman"/>
              </a:rPr>
              <a:t>Sevadharis</a:t>
            </a:r>
            <a:r>
              <a:rPr lang="en-IN" sz="1600" dirty="0">
                <a:latin typeface="Times New Roman"/>
                <a:cs typeface="Times New Roman"/>
              </a:rPr>
              <a:t> - Bk Bhagyashree </a:t>
            </a:r>
            <a:r>
              <a:rPr lang="en-IN" sz="1600" err="1">
                <a:latin typeface="Times New Roman"/>
                <a:cs typeface="Times New Roman"/>
              </a:rPr>
              <a:t>bahen</a:t>
            </a:r>
            <a:endParaRPr lang="en-IN" sz="1600">
              <a:latin typeface="Times New Roman"/>
              <a:cs typeface="Times New Roman"/>
            </a:endParaRPr>
          </a:p>
          <a:p>
            <a:r>
              <a:rPr lang="en-IN" sz="1600" dirty="0">
                <a:latin typeface="Times New Roman"/>
                <a:cs typeface="Times New Roman"/>
              </a:rPr>
              <a:t>Special thanks to Laxman </a:t>
            </a:r>
            <a:r>
              <a:rPr lang="en-IN" sz="1600" err="1">
                <a:latin typeface="Times New Roman"/>
                <a:cs typeface="Times New Roman"/>
              </a:rPr>
              <a:t>bhaiji</a:t>
            </a:r>
            <a:endParaRPr lang="en-IN" sz="1600">
              <a:latin typeface="Times New Roman"/>
              <a:cs typeface="Times New Roman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74AB25B-20AE-A431-21A1-CF0AC6979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0015"/>
          <a:stretch>
            <a:fillRect/>
          </a:stretch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CE14A5-33C9-D840-F7C8-2F7CD04F6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3142923" cy="18288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8CA45B-DD33-4052-3B90-543D6FA9A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50" y="133350"/>
            <a:ext cx="723901" cy="7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9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Transport &amp; Travel Wing</vt:lpstr>
      <vt:lpstr>Session 1</vt:lpstr>
      <vt:lpstr>Session 2</vt:lpstr>
      <vt:lpstr>Session 3</vt:lpstr>
      <vt:lpstr>Session 4</vt:lpstr>
      <vt:lpstr>Session 5</vt:lpstr>
      <vt:lpstr>Session 6</vt:lpstr>
      <vt:lpstr>Session 7</vt:lpstr>
      <vt:lpstr>Session 8</vt:lpstr>
      <vt:lpstr>Session 9</vt:lpstr>
      <vt:lpstr>Session 10</vt:lpstr>
      <vt:lpstr>Session 11</vt:lpstr>
      <vt:lpstr>Session 12</vt:lpstr>
      <vt:lpstr>Session 13</vt:lpstr>
      <vt:lpstr>Session 14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 and Travel Wing</dc:title>
  <dc:creator>Arya Patil</dc:creator>
  <cp:revision>782</cp:revision>
  <dcterms:created xsi:type="dcterms:W3CDTF">2025-05-21T10:17:22Z</dcterms:created>
  <dcterms:modified xsi:type="dcterms:W3CDTF">2025-05-25T15:23:18Z</dcterms:modified>
</cp:coreProperties>
</file>